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BF78-6462-45C7-BD23-694A9B8E43FD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52E5-A8A8-4F6F-B588-F4975EF52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134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BF78-6462-45C7-BD23-694A9B8E43FD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52E5-A8A8-4F6F-B588-F4975EF52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413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BF78-6462-45C7-BD23-694A9B8E43FD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52E5-A8A8-4F6F-B588-F4975EF52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922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BF78-6462-45C7-BD23-694A9B8E43FD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52E5-A8A8-4F6F-B588-F4975EF52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12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BF78-6462-45C7-BD23-694A9B8E43FD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52E5-A8A8-4F6F-B588-F4975EF52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761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BF78-6462-45C7-BD23-694A9B8E43FD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52E5-A8A8-4F6F-B588-F4975EF52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748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BF78-6462-45C7-BD23-694A9B8E43FD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52E5-A8A8-4F6F-B588-F4975EF52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46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BF78-6462-45C7-BD23-694A9B8E43FD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52E5-A8A8-4F6F-B588-F4975EF52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143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BF78-6462-45C7-BD23-694A9B8E43FD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52E5-A8A8-4F6F-B588-F4975EF52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253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BF78-6462-45C7-BD23-694A9B8E43FD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52E5-A8A8-4F6F-B588-F4975EF52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564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BF78-6462-45C7-BD23-694A9B8E43FD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52E5-A8A8-4F6F-B588-F4975EF52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040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EBF78-6462-45C7-BD23-694A9B8E43FD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552E5-A8A8-4F6F-B588-F4975EF52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247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Пожарное Депо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364017"/>
            <a:ext cx="5059680" cy="3812946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" y="2364017"/>
            <a:ext cx="4937760" cy="3886200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364017"/>
            <a:ext cx="5717903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9696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                           Пожарное Депо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Пожарное Депо</dc:title>
  <dc:creator>user</dc:creator>
  <cp:lastModifiedBy>user</cp:lastModifiedBy>
  <cp:revision>1</cp:revision>
  <dcterms:created xsi:type="dcterms:W3CDTF">2023-09-21T13:02:10Z</dcterms:created>
  <dcterms:modified xsi:type="dcterms:W3CDTF">2023-09-21T13:05:07Z</dcterms:modified>
</cp:coreProperties>
</file>